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55"/>
  </p:normalViewPr>
  <p:slideViewPr>
    <p:cSldViewPr snapToGrid="0" snapToObjects="1">
      <p:cViewPr varScale="1">
        <p:scale>
          <a:sx n="180" d="100"/>
          <a:sy n="180" d="100"/>
        </p:scale>
        <p:origin x="19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-7740" y="6096346"/>
            <a:ext cx="12207480" cy="834432"/>
          </a:xfrm>
          <a:prstGeom prst="rect">
            <a:avLst/>
          </a:prstGeom>
          <a:solidFill>
            <a:srgbClr val="1B30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2" name="Shape 152"/>
          <p:cNvSpPr/>
          <p:nvPr/>
        </p:nvSpPr>
        <p:spPr>
          <a:xfrm rot="5400000">
            <a:off x="-434748" y="6531033"/>
            <a:ext cx="980848" cy="111474"/>
          </a:xfrm>
          <a:prstGeom prst="rect">
            <a:avLst/>
          </a:prstGeom>
          <a:solidFill>
            <a:srgbClr val="009DD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304089" y="6277342"/>
            <a:ext cx="1696616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>
              <a:defRPr sz="2000">
                <a:solidFill>
                  <a:srgbClr val="009DDD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afce.asso.fr</a:t>
            </a:r>
          </a:p>
        </p:txBody>
      </p:sp>
      <p:sp>
        <p:nvSpPr>
          <p:cNvPr id="154" name="Shape 154"/>
          <p:cNvSpPr/>
          <p:nvPr/>
        </p:nvSpPr>
        <p:spPr>
          <a:xfrm>
            <a:off x="10882014" y="5604643"/>
            <a:ext cx="993950" cy="9939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-7740" y="-9277"/>
            <a:ext cx="12207480" cy="6876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Grand écran</PresentationFormat>
  <Paragraphs>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Sébastien VIOLETTE</cp:lastModifiedBy>
  <cp:revision>1</cp:revision>
  <dcterms:modified xsi:type="dcterms:W3CDTF">2021-04-26T14:10:09Z</dcterms:modified>
</cp:coreProperties>
</file>